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60" r:id="rId4"/>
    <p:sldId id="261" r:id="rId5"/>
    <p:sldId id="268" r:id="rId6"/>
    <p:sldId id="262" r:id="rId7"/>
    <p:sldId id="257" r:id="rId8"/>
    <p:sldId id="258" r:id="rId9"/>
    <p:sldId id="269" r:id="rId10"/>
    <p:sldId id="265" r:id="rId11"/>
    <p:sldId id="266" r:id="rId12"/>
    <p:sldId id="267" r:id="rId13"/>
    <p:sldId id="264" r:id="rId14"/>
    <p:sldId id="263" r:id="rId15"/>
    <p:sldId id="270" r:id="rId16"/>
    <p:sldId id="272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73"/>
  </p:normalViewPr>
  <p:slideViewPr>
    <p:cSldViewPr snapToGrid="0">
      <p:cViewPr varScale="1">
        <p:scale>
          <a:sx n="104" d="100"/>
          <a:sy n="104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8226F-4140-BE41-8AD7-0A15F2301236}" type="datetimeFigureOut">
              <a:rPr lang="en-US" smtClean="0"/>
              <a:t>9/21/22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B517E-D3FD-4B40-924F-DCDD1BC75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79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4B517E-D3FD-4B40-924F-DCDD1BC75B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16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4B517E-D3FD-4B40-924F-DCDD1BC75B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440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4B517E-D3FD-4B40-924F-DCDD1BC75BE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5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4B517E-D3FD-4B40-924F-DCDD1BC75BE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44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C3A61-773D-9600-2DDC-BC827CF72D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99DA37-1529-C6E0-9922-A712A0069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BFCDE-C95C-E58B-6475-3C7148159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3A349-C593-DE89-8C24-88F820C69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B128A-D295-5BB8-0388-7CF0BFA10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38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7DF72-A3D3-FB85-B893-B3100270D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A230FB-95F8-56E2-DFA7-1EB079171D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8E75E-9CBE-E622-2FA2-94198545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A0486-93D5-7236-DCAF-8B97C428A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8DEB9-06AA-98BB-04F9-E4FD0E1C5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281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09EC04-52AC-0803-A229-04EBB0C1A8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1CE93-EC9C-B457-6DAD-97437A9AC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DDD2F-DFE4-3BA0-8883-D8061393A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099D6-4A12-9925-93DB-BBBC4F733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1FBA0-946A-45F8-958D-258F758A7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421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893F2-2BBB-095A-3FF3-869C663C6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581DB-6EAE-765A-F5A8-699D55049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6690B-B8A9-ED0A-1ED6-EAD8BB7DF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386DB-1BED-990B-F8DC-1755BD458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94221-C960-F9C7-2348-55E48361F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65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3955B-4B0C-E19E-8474-E52F49EEC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33EE82-40CE-32C6-C0BB-7B77836B92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ADB5D-FCBC-7288-8B31-8C01C853D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E2342-869A-8333-3033-9EC9BAF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09393-E275-C03C-97E7-0F1A38D92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5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61729-0B56-F0E8-6053-06A331870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ECDC3-98D3-6754-0B78-2552EDE9F9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157F82-D4D6-DBBF-6D15-18AA32B2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02A11-3F12-80FA-5C97-6454462C2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55AA11-5A0E-0A99-151A-A0421B873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1FB165-800C-41F9-1C14-497791EF9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91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6F21E-F645-5B41-11BB-A0F47FE86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0DFAC-3D8A-EE98-2983-2A4F5FE99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D32833-5171-9337-D81C-60904F3E6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B2C1D2-22CD-89DF-1E9C-E9E6DA3BEC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6E7046-9598-7766-C0CC-BBCA0CEE65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28BE92-9A7B-9D6E-D950-FCBBC88EC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C998A8-3854-35DD-96CF-24E720BF9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7DC1D9-8697-8E49-8655-6D22F387B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89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35439-0786-8F5B-767A-150AEB1A4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3978AD-D893-311B-A1D8-11E6DD346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E466A3-2C5C-6D65-1831-2BDD88ADD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ED5BFD-AAC8-AB8B-3DD6-4352EA4FA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03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4D96E6-0F2F-E354-C75C-2E951ADEB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4A2357-923E-D25E-6FC5-1C232A589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C51369-E1BD-7DDF-A1C5-CF2F1E056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55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CF48E-CF9B-F3A6-72C2-C09D47117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01D5A-A349-F588-07EA-BBCE41956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0081D5-677F-0154-B5B8-95C5A30D5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A0275E-E5E0-7C58-E7B3-441DAFB50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8AF2A7-F1ED-7FF2-C84E-9C9A27CF9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A5D8D-3108-B89A-9F47-FE8AB45E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4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B7113-08E5-FF8C-43F4-EFD6F9E8E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B41407-0E01-50A7-4BCD-F26EAB5195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E97992-974C-DC12-2ABA-5B15C7E453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909D4-AF79-820C-E8D9-83B8EDF79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3851C1-1266-996F-388A-D2B98C156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4B601-6CAF-15E0-7867-C3249096D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7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693CA9-DBAD-9DB3-64EF-8911137E2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029AE-1FD5-F83C-ADDE-E71F95D1B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BF3DD-457E-EA52-4EF0-8ED2C66B52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59DE1-CB7C-3D4D-A82C-3818C20D115A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6B31E-C574-C70C-2C6D-A653E31E22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E1C737-170E-A81B-C070-49CE204584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377CD-4211-B547-BE63-AFE6EE6BB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378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Su7ssA6Iaw?feature=oembe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E7289-D0A8-FDE4-E194-4A58C48A3F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Surfaces in neuroimaging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A20BCD-185F-E5E7-465C-2AA73F2ABD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23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3C16D-DBAE-4A35-5B3A-8BEC40ACA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Fundamentals: file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D5F2F-082A-A43E-6212-7E4AEE573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”Index”, or vertex ID</a:t>
            </a:r>
          </a:p>
          <a:p>
            <a:r>
              <a:rPr lang="en-US" dirty="0"/>
              <a:t>Each Index has a coordinate in space</a:t>
            </a:r>
          </a:p>
          <a:p>
            <a:r>
              <a:rPr lang="en-US" dirty="0"/>
              <a:t>Triangles are 3-tuples of indices</a:t>
            </a:r>
          </a:p>
          <a:p>
            <a:endParaRPr lang="en-US" dirty="0"/>
          </a:p>
          <a:p>
            <a:r>
              <a:rPr lang="en-US" dirty="0"/>
              <a:t>Try it yourself! </a:t>
            </a:r>
            <a:r>
              <a:rPr lang="en-US" dirty="0" err="1"/>
              <a:t>mris_convert</a:t>
            </a:r>
            <a:r>
              <a:rPr lang="en-US" dirty="0"/>
              <a:t> </a:t>
            </a:r>
            <a:r>
              <a:rPr lang="en-US" dirty="0" err="1"/>
              <a:t>rh.pial</a:t>
            </a:r>
            <a:r>
              <a:rPr lang="en-US" dirty="0"/>
              <a:t> to </a:t>
            </a:r>
            <a:r>
              <a:rPr lang="en-US" dirty="0" err="1"/>
              <a:t>rh.pial.asc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EB2EE7-10C0-F942-2606-AD57CA3AA8B6}"/>
              </a:ext>
            </a:extLst>
          </p:cNvPr>
          <p:cNvSpPr txBox="1"/>
          <p:nvPr/>
        </p:nvSpPr>
        <p:spPr>
          <a:xfrm>
            <a:off x="7735330" y="566678"/>
            <a:ext cx="26690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0.06 0.85 0.03</a:t>
            </a:r>
          </a:p>
          <a:p>
            <a:r>
              <a:rPr lang="en-US" dirty="0"/>
              <a:t>0.60 0.23 0.87</a:t>
            </a:r>
          </a:p>
          <a:p>
            <a:r>
              <a:rPr lang="en-US" dirty="0"/>
              <a:t>0.76 0.16 0.28</a:t>
            </a:r>
          </a:p>
          <a:p>
            <a:r>
              <a:rPr lang="en-US" dirty="0"/>
              <a:t>0.46 0.85 0.23</a:t>
            </a:r>
          </a:p>
          <a:p>
            <a:r>
              <a:rPr lang="en-US" dirty="0"/>
              <a:t>0.54 0.30 0.11</a:t>
            </a:r>
          </a:p>
          <a:p>
            <a:r>
              <a:rPr lang="en-US" dirty="0"/>
              <a:t>0.25 0.35 0.06</a:t>
            </a:r>
          </a:p>
          <a:p>
            <a:r>
              <a:rPr lang="en-US" dirty="0"/>
              <a:t>0.09 0.46 0.72</a:t>
            </a:r>
          </a:p>
          <a:p>
            <a:r>
              <a:rPr lang="en-US" dirty="0"/>
              <a:t>0.71 0.70 0.31</a:t>
            </a:r>
          </a:p>
          <a:p>
            <a:r>
              <a:rPr lang="en-US" dirty="0"/>
              <a:t>0.35 0.28 0.47</a:t>
            </a:r>
          </a:p>
          <a:p>
            <a:r>
              <a:rPr lang="en-US" dirty="0"/>
              <a:t>0.97 0.47 0.26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/>
              <a:t>1 2 3</a:t>
            </a:r>
          </a:p>
          <a:p>
            <a:r>
              <a:rPr lang="en-US" dirty="0"/>
              <a:t>1 2 4</a:t>
            </a:r>
          </a:p>
          <a:p>
            <a:r>
              <a:rPr lang="en-US" dirty="0"/>
              <a:t>1 3 5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574BA4-71E1-C71B-0A73-7180EA8493A1}"/>
              </a:ext>
            </a:extLst>
          </p:cNvPr>
          <p:cNvSpPr txBox="1"/>
          <p:nvPr/>
        </p:nvSpPr>
        <p:spPr>
          <a:xfrm>
            <a:off x="9814413" y="943456"/>
            <a:ext cx="2129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Coordinates in space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3647D9-963B-6155-2BEE-58C9870C87FC}"/>
              </a:ext>
            </a:extLst>
          </p:cNvPr>
          <p:cNvSpPr txBox="1"/>
          <p:nvPr/>
        </p:nvSpPr>
        <p:spPr>
          <a:xfrm>
            <a:off x="5857103" y="1582673"/>
            <a:ext cx="1638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Index is implicit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296DC4-D482-37D0-F3A4-94A9471973A0}"/>
              </a:ext>
            </a:extLst>
          </p:cNvPr>
          <p:cNvSpPr txBox="1"/>
          <p:nvPr/>
        </p:nvSpPr>
        <p:spPr>
          <a:xfrm>
            <a:off x="8884509" y="4423719"/>
            <a:ext cx="1090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Triangles!</a:t>
            </a:r>
          </a:p>
        </p:txBody>
      </p:sp>
    </p:spTree>
    <p:extLst>
      <p:ext uri="{BB962C8B-B14F-4D97-AF65-F5344CB8AC3E}">
        <p14:creationId xmlns:p14="http://schemas.microsoft.com/office/powerpoint/2010/main" val="731118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C06B5-8159-37B2-2EDD-2CA76B759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Mapping between volume and surface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164EDC-1755-0BA6-54FD-F94C5843F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093" y="1863801"/>
            <a:ext cx="6677813" cy="44407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CB4407-B654-A6E4-ED60-8BF2F895FB5E}"/>
              </a:ext>
            </a:extLst>
          </p:cNvPr>
          <p:cNvSpPr txBox="1"/>
          <p:nvPr/>
        </p:nvSpPr>
        <p:spPr>
          <a:xfrm>
            <a:off x="1828800" y="5671751"/>
            <a:ext cx="697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Index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2F612D1-9513-B242-7BA1-CC6A01FB478C}"/>
              </a:ext>
            </a:extLst>
          </p:cNvPr>
          <p:cNvCxnSpPr>
            <a:stCxn id="5" idx="3"/>
          </p:cNvCxnSpPr>
          <p:nvPr/>
        </p:nvCxnSpPr>
        <p:spPr>
          <a:xfrm flipV="1">
            <a:off x="2526170" y="4992130"/>
            <a:ext cx="2404176" cy="864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520E5AF-0819-9293-EE29-E6BD50137DAA}"/>
              </a:ext>
            </a:extLst>
          </p:cNvPr>
          <p:cNvSpPr txBox="1"/>
          <p:nvPr/>
        </p:nvSpPr>
        <p:spPr>
          <a:xfrm>
            <a:off x="158578" y="2583478"/>
            <a:ext cx="2728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subvoxel</a:t>
            </a:r>
            <a:r>
              <a:rPr lang="en-US" dirty="0"/>
              <a:t> spatial coordinate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287A4FC-D08F-E3A5-CC7C-2AEA6A784C11}"/>
              </a:ext>
            </a:extLst>
          </p:cNvPr>
          <p:cNvCxnSpPr>
            <a:stCxn id="8" idx="3"/>
          </p:cNvCxnSpPr>
          <p:nvPr/>
        </p:nvCxnSpPr>
        <p:spPr>
          <a:xfrm>
            <a:off x="2887210" y="2768144"/>
            <a:ext cx="1252304" cy="660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F6A5FC1-5D8A-AB0F-FECD-E84668A2880B}"/>
              </a:ext>
            </a:extLst>
          </p:cNvPr>
          <p:cNvSpPr txBox="1"/>
          <p:nvPr/>
        </p:nvSpPr>
        <p:spPr>
          <a:xfrm>
            <a:off x="9203138" y="2026508"/>
            <a:ext cx="925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Triangle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D56D6B0-3D33-B4CF-DEA8-D59679D330A8}"/>
              </a:ext>
            </a:extLst>
          </p:cNvPr>
          <p:cNvCxnSpPr>
            <a:stCxn id="13" idx="1"/>
          </p:cNvCxnSpPr>
          <p:nvPr/>
        </p:nvCxnSpPr>
        <p:spPr>
          <a:xfrm flipH="1">
            <a:off x="5498757" y="2211174"/>
            <a:ext cx="3704381" cy="1112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2B612DD-B5CF-EF33-CB39-34AF210E57DC}"/>
              </a:ext>
            </a:extLst>
          </p:cNvPr>
          <p:cNvSpPr txBox="1"/>
          <p:nvPr/>
        </p:nvSpPr>
        <p:spPr>
          <a:xfrm>
            <a:off x="8607482" y="5473014"/>
            <a:ext cx="2348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(Red) Voxel boundaries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0495F3F-5ADC-6152-2B54-035F9DDA4580}"/>
              </a:ext>
            </a:extLst>
          </p:cNvPr>
          <p:cNvCxnSpPr>
            <a:stCxn id="16" idx="1"/>
          </p:cNvCxnSpPr>
          <p:nvPr/>
        </p:nvCxnSpPr>
        <p:spPr>
          <a:xfrm flipH="1">
            <a:off x="6932141" y="5657680"/>
            <a:ext cx="1675341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753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DDADD-6BD6-5D97-035D-288FEDCAD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map lots of things to vertices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C4AA7-0E56-0A26-CD5C-E7E40F3C3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Curvature of the surface (scalar)</a:t>
            </a:r>
          </a:p>
          <a:p>
            <a:r>
              <a:rPr lang="en-US" dirty="0"/>
              <a:t>Thickness of the surface (scalar)</a:t>
            </a:r>
          </a:p>
          <a:p>
            <a:r>
              <a:rPr lang="en-US" dirty="0"/>
              <a:t>Optical flow (vector)</a:t>
            </a:r>
          </a:p>
          <a:p>
            <a:r>
              <a:rPr lang="en-US" dirty="0"/>
              <a:t>BOLD time series (time series)</a:t>
            </a:r>
          </a:p>
          <a:p>
            <a:r>
              <a:rPr lang="en-US" dirty="0"/>
              <a:t>Region labels (scalar)</a:t>
            </a:r>
          </a:p>
          <a:p>
            <a:endParaRPr lang="en-US" dirty="0"/>
          </a:p>
          <a:p>
            <a:r>
              <a:rPr lang="en-US" sz="4800" b="1" i="1" dirty="0"/>
              <a:t>Once mapped to a vertex, you can do whatever you want to the spatial coordinates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432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331310-D724-189B-18F5-4A1BBB065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13173" cy="15079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F92DF7-3226-8DB6-859B-2171049B99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829" y="0"/>
            <a:ext cx="5281719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517DF3-5060-114C-DE18-A4B06123F8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91" y="1619190"/>
            <a:ext cx="5384692" cy="26210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61C6B6-9177-4D5E-AC70-F0A1EB6ACB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691" y="4190824"/>
            <a:ext cx="5384692" cy="246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38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621F75-75A9-BB5A-C032-FAAEDA246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5004486" cy="1772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880ED1-1741-D808-32F1-EEE327F7F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07" y="2402617"/>
            <a:ext cx="6625282" cy="34878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FBBF0F-F90B-77AA-341C-FCFC744955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296" y="0"/>
            <a:ext cx="4951154" cy="28437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019F6F-469B-E2C1-E0EB-00A951B570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0739" y="3175686"/>
            <a:ext cx="4166268" cy="34006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A2082D-972B-5194-6018-A936B07F1092}"/>
              </a:ext>
            </a:extLst>
          </p:cNvPr>
          <p:cNvSpPr txBox="1"/>
          <p:nvPr/>
        </p:nvSpPr>
        <p:spPr>
          <a:xfrm>
            <a:off x="5820032" y="506627"/>
            <a:ext cx="527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3DD15F-A239-4A4A-6F06-A030BC0E24A0}"/>
              </a:ext>
            </a:extLst>
          </p:cNvPr>
          <p:cNvCxnSpPr>
            <a:stCxn id="8" idx="3"/>
          </p:cNvCxnSpPr>
          <p:nvPr/>
        </p:nvCxnSpPr>
        <p:spPr>
          <a:xfrm flipV="1">
            <a:off x="6347484" y="481914"/>
            <a:ext cx="1190138" cy="2093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653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85B8C-3CFF-7049-ABA5-CB95D389F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Registering to a template is great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E225B-2311-3E9A-9389-1185E5A29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individuals still have different numbers of vertices!</a:t>
            </a:r>
          </a:p>
          <a:p>
            <a:r>
              <a:rPr lang="en-US" dirty="0"/>
              <a:t>AND they’re ordered differently!</a:t>
            </a:r>
          </a:p>
          <a:p>
            <a:endParaRPr lang="en-US" dirty="0"/>
          </a:p>
          <a:p>
            <a:r>
              <a:rPr lang="en-US" dirty="0"/>
              <a:t>Introducing: the </a:t>
            </a:r>
            <a:r>
              <a:rPr lang="en-US" u="sng" dirty="0"/>
              <a:t>standard surface</a:t>
            </a:r>
          </a:p>
        </p:txBody>
      </p:sp>
    </p:spTree>
    <p:extLst>
      <p:ext uri="{BB962C8B-B14F-4D97-AF65-F5344CB8AC3E}">
        <p14:creationId xmlns:p14="http://schemas.microsoft.com/office/powerpoint/2010/main" val="2348068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D9DF7A-C22D-3F85-3A65-F89F14B13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67" y="1365421"/>
            <a:ext cx="5846340" cy="41271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372B5B-03AB-3C31-FDEC-92137B029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1968" y="2135712"/>
            <a:ext cx="5325398" cy="226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754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9AF0D-29C8-9ADE-8375-42806B2B8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Subsequent developments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AF813-6C9F-B228-164F-F80B899F4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Freesurfer</a:t>
            </a:r>
            <a:r>
              <a:rPr lang="en-US" dirty="0"/>
              <a:t> binary formats are annoying to work with</a:t>
            </a:r>
          </a:p>
          <a:p>
            <a:r>
              <a:rPr lang="en-US" dirty="0" err="1"/>
              <a:t>GIfTI</a:t>
            </a:r>
            <a:r>
              <a:rPr lang="en-US" dirty="0"/>
              <a:t> files were created as a “</a:t>
            </a:r>
            <a:r>
              <a:rPr lang="en-US" dirty="0" err="1"/>
              <a:t>NIfTI</a:t>
            </a:r>
            <a:r>
              <a:rPr lang="en-US" dirty="0"/>
              <a:t> for surfaces”</a:t>
            </a:r>
          </a:p>
          <a:p>
            <a:pPr lvl="1"/>
            <a:r>
              <a:rPr lang="en-US" dirty="0"/>
              <a:t>Also turned out to be annoying: can only contain one surface</a:t>
            </a:r>
          </a:p>
          <a:p>
            <a:r>
              <a:rPr lang="en-US" dirty="0" err="1"/>
              <a:t>CIfTI</a:t>
            </a:r>
            <a:r>
              <a:rPr lang="en-US" dirty="0"/>
              <a:t> files were invented to include 2 surfaces and some subcortical voxels</a:t>
            </a:r>
          </a:p>
          <a:p>
            <a:pPr lvl="1"/>
            <a:r>
              <a:rPr lang="en-US" dirty="0"/>
              <a:t>They were an ad-hoc fork of the NIfTI-2 image format</a:t>
            </a:r>
          </a:p>
          <a:p>
            <a:pPr lvl="1"/>
            <a:r>
              <a:rPr lang="en-US" dirty="0"/>
              <a:t>Only really supported by </a:t>
            </a:r>
            <a:r>
              <a:rPr lang="en-US" dirty="0" err="1"/>
              <a:t>connectome_workbench</a:t>
            </a:r>
            <a:endParaRPr lang="en-US" dirty="0"/>
          </a:p>
          <a:p>
            <a:pPr lvl="1"/>
            <a:r>
              <a:rPr lang="en-US" dirty="0"/>
              <a:t>Opaque and difficult development/standards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079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316A1E-D5AA-9F52-5CB9-D8096DB6B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Surfaces: what are they?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EC5E8-A848-AAED-CFE6-F74495F9E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/>
              <a:t>A surface is a special case of a graph (aka network)</a:t>
            </a:r>
          </a:p>
          <a:p>
            <a:pPr lvl="1"/>
            <a:r>
              <a:rPr lang="en-US" sz="1700"/>
              <a:t>It has nodes and edges</a:t>
            </a:r>
          </a:p>
          <a:p>
            <a:pPr lvl="1"/>
            <a:r>
              <a:rPr lang="en-US" sz="1700"/>
              <a:t>The structure of nodes and edges follow strict rules:</a:t>
            </a:r>
          </a:p>
          <a:p>
            <a:pPr lvl="2"/>
            <a:r>
              <a:rPr lang="en-US" sz="1700"/>
              <a:t>A </a:t>
            </a:r>
            <a:r>
              <a:rPr lang="en-US" sz="1700" i="1"/>
              <a:t>triangular mesh</a:t>
            </a:r>
            <a:r>
              <a:rPr lang="en-US" sz="1700"/>
              <a:t> requires edges be part of 3-cliques</a:t>
            </a:r>
          </a:p>
          <a:p>
            <a:pPr lvl="2"/>
            <a:r>
              <a:rPr lang="en-US" sz="1700"/>
              <a:t>A </a:t>
            </a:r>
            <a:r>
              <a:rPr lang="en-US" sz="1700" i="1"/>
              <a:t>rectangular mesh </a:t>
            </a:r>
            <a:r>
              <a:rPr lang="en-US" sz="1700"/>
              <a:t>requires edges be part of 4-cliques</a:t>
            </a:r>
          </a:p>
          <a:p>
            <a:pPr lvl="1"/>
            <a:r>
              <a:rPr lang="en-US" sz="1700"/>
              <a:t>Video games and animated movies use meshes and 3d rendering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003CD7-E9C5-B08E-9743-99DF9BA9D3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71" r="12579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743854-17B3-D65E-B44F-541EC6DEE9D6}"/>
              </a:ext>
            </a:extLst>
          </p:cNvPr>
          <p:cNvSpPr txBox="1"/>
          <p:nvPr/>
        </p:nvSpPr>
        <p:spPr>
          <a:xfrm>
            <a:off x="0" y="6501806"/>
            <a:ext cx="5853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graphics.pixar.com</a:t>
            </a:r>
            <a:r>
              <a:rPr lang="en-US" dirty="0"/>
              <a:t>/library/SigAsia2015/</a:t>
            </a:r>
            <a:r>
              <a:rPr lang="en-US" dirty="0" err="1"/>
              <a:t>paper.pdf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94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53141-B67C-6EDE-A318-F68ECA2E2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Surfaces can be designed by artists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1F9E0E-4A84-510B-35E8-B8CE1E048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755" y="1579087"/>
            <a:ext cx="7772400" cy="4787506"/>
          </a:xfrm>
          <a:prstGeom prst="rect">
            <a:avLst/>
          </a:prstGeom>
        </p:spPr>
      </p:pic>
      <p:pic>
        <p:nvPicPr>
          <p:cNvPr id="1026" name="Picture 2" descr="Blender 3D Modeling Tutorials For Beginners: The Ultimate Collection">
            <a:extLst>
              <a:ext uri="{FF2B5EF4-FFF2-40B4-BE49-F238E27FC236}">
                <a16:creationId xmlns:a16="http://schemas.microsoft.com/office/drawing/2014/main" id="{80C233B0-B8F0-0A4C-C2C4-718D848CC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7" y="1579087"/>
            <a:ext cx="3797300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olygon mesh - Wikipedia">
            <a:extLst>
              <a:ext uri="{FF2B5EF4-FFF2-40B4-BE49-F238E27FC236}">
                <a16:creationId xmlns:a16="http://schemas.microsoft.com/office/drawing/2014/main" id="{E97EBA81-B011-59A1-467D-FF40C2E98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7" y="3972840"/>
            <a:ext cx="3632200" cy="224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5805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D77AD-BD09-7424-EEDD-55EB74D69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They can also be built by segmenting voxels</a:t>
            </a:r>
          </a:p>
        </p:txBody>
      </p:sp>
      <p:pic>
        <p:nvPicPr>
          <p:cNvPr id="2050" name="Picture 2" descr="python - How to reconstruct 3D triangular meshes from points with SDF? -  Stack Overflow">
            <a:extLst>
              <a:ext uri="{FF2B5EF4-FFF2-40B4-BE49-F238E27FC236}">
                <a16:creationId xmlns:a16="http://schemas.microsoft.com/office/drawing/2014/main" id="{CC2FA154-4AF6-EF62-0344-E661C7BF7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156" y="1690688"/>
            <a:ext cx="3208526" cy="2928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AE6FDF-E2FB-5C5F-F8D7-AD8ECC15E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726" y="1388762"/>
            <a:ext cx="7226300" cy="1930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D81580-F69E-0A54-816D-8DEA6467A3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3868" y="3224298"/>
            <a:ext cx="59690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982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CS 476 Module 15: Marching Squares Algorithm">
            <a:hlinkClick r:id="" action="ppaction://media"/>
            <a:extLst>
              <a:ext uri="{FF2B5EF4-FFF2-40B4-BE49-F238E27FC236}">
                <a16:creationId xmlns:a16="http://schemas.microsoft.com/office/drawing/2014/main" id="{3E32FFA9-5559-8DA0-B5E1-0C1C380786B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31081" y="697641"/>
            <a:ext cx="7283622" cy="5462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014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43B37-5814-B7D3-2263-594C355D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they used for neuroscience?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B552C17-BF85-0345-F1C7-44F04DC7A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4984" y="1825625"/>
            <a:ext cx="67620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74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FC5232-F5ED-8233-A401-7D3E33FDF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00070"/>
            <a:ext cx="7772400" cy="505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261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FE605A-0C14-79A7-B9B6-BCFC4C22F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672389" cy="14333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12B4A6-547E-86AC-5A46-A4090DE97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5707" y="77750"/>
            <a:ext cx="3768502" cy="45102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FF72D9-F02C-3E4D-46A7-F5222AF17F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150" y="4271064"/>
            <a:ext cx="7131908" cy="22700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830CB3-E671-04DB-3AD7-B03BE71892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9328" y="1554744"/>
            <a:ext cx="4820851" cy="218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12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15870-E791-E62B-D72A-DA888DFB6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issues with the surfaces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9E718D-2567-C3AE-F7D0-6F5DE6396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4196"/>
            <a:ext cx="5410200" cy="285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EB7E22-4CAE-9385-B55B-62946460B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039" y="1588563"/>
            <a:ext cx="6199974" cy="27131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5E12AC-B435-06E9-850E-80F59954F6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21" y="4462198"/>
            <a:ext cx="5847947" cy="1431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D8689C-3C9E-57EE-4869-6BD4F45BE9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3691" y="4462197"/>
            <a:ext cx="5044670" cy="143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963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361</Words>
  <Application>Microsoft Macintosh PowerPoint</Application>
  <PresentationFormat>Widescreen</PresentationFormat>
  <Paragraphs>69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Surfaces in neuroimaging</vt:lpstr>
      <vt:lpstr>Surfaces: what are they?</vt:lpstr>
      <vt:lpstr>Surfaces can be designed by artists</vt:lpstr>
      <vt:lpstr>They can also be built by segmenting voxels</vt:lpstr>
      <vt:lpstr>PowerPoint Presentation</vt:lpstr>
      <vt:lpstr>How are they used for neuroscience?</vt:lpstr>
      <vt:lpstr>PowerPoint Presentation</vt:lpstr>
      <vt:lpstr>PowerPoint Presentation</vt:lpstr>
      <vt:lpstr>Fix issues with the surfaces</vt:lpstr>
      <vt:lpstr>Fundamentals: file format</vt:lpstr>
      <vt:lpstr>Mapping between volume and surface</vt:lpstr>
      <vt:lpstr>We can map lots of things to vertices</vt:lpstr>
      <vt:lpstr>PowerPoint Presentation</vt:lpstr>
      <vt:lpstr>PowerPoint Presentation</vt:lpstr>
      <vt:lpstr>Registering to a template is great</vt:lpstr>
      <vt:lpstr>PowerPoint Presentation</vt:lpstr>
      <vt:lpstr>Subsequent developments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Surfaces in neuroimaging</dc:title>
  <dc:creator>Cieslak, Matthew</dc:creator>
  <cp:lastModifiedBy>Cieslak, Matthew</cp:lastModifiedBy>
  <cp:revision>2</cp:revision>
  <dcterms:created xsi:type="dcterms:W3CDTF">2022-09-21T14:16:54Z</dcterms:created>
  <dcterms:modified xsi:type="dcterms:W3CDTF">2022-09-21T20:32:46Z</dcterms:modified>
</cp:coreProperties>
</file>

<file path=docProps/thumbnail.jpeg>
</file>